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Lst>
  <p:sldSz cy="9903600" cx="6858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19">
          <p15:clr>
            <a:srgbClr val="A4A3A4"/>
          </p15:clr>
        </p15:guide>
        <p15:guide id="2" pos="2160">
          <p15:clr>
            <a:srgbClr val="A4A3A4"/>
          </p15:clr>
        </p15:guide>
      </p15:sldGuideLst>
    </p:ext>
    <p:ext uri="GoogleSlidesCustomDataVersion2">
      <go:slidesCustomData xmlns:go="http://customooxmlschemas.google.com/" r:id="rId7" roundtripDataSignature="AMtx7mgYVPirtOOoNPQ92XtWvli/2gek+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19" orient="horz"/>
        <p:guide pos="216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1:notes"/>
          <p:cNvSpPr/>
          <p:nvPr>
            <p:ph idx="2" type="sldImg"/>
          </p:nvPr>
        </p:nvSpPr>
        <p:spPr>
          <a:xfrm>
            <a:off x="2242074" y="685800"/>
            <a:ext cx="23745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52" name="Google Shape;52;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4"/>
          <p:cNvSpPr txBox="1"/>
          <p:nvPr>
            <p:ph type="ctrTitle"/>
          </p:nvPr>
        </p:nvSpPr>
        <p:spPr>
          <a:xfrm>
            <a:off x="233781" y="1433649"/>
            <a:ext cx="6390300" cy="3952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p:txBody>
      </p:sp>
      <p:sp>
        <p:nvSpPr>
          <p:cNvPr id="11" name="Google Shape;11;p4"/>
          <p:cNvSpPr txBox="1"/>
          <p:nvPr>
            <p:ph idx="1" type="subTitle"/>
          </p:nvPr>
        </p:nvSpPr>
        <p:spPr>
          <a:xfrm>
            <a:off x="233775" y="5456992"/>
            <a:ext cx="6390300" cy="1526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3"/>
          <p:cNvSpPr txBox="1"/>
          <p:nvPr>
            <p:ph hasCustomPrompt="1" type="title"/>
          </p:nvPr>
        </p:nvSpPr>
        <p:spPr>
          <a:xfrm>
            <a:off x="233775" y="2129799"/>
            <a:ext cx="6390300" cy="37806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13"/>
          <p:cNvSpPr txBox="1"/>
          <p:nvPr>
            <p:ph idx="1" type="body"/>
          </p:nvPr>
        </p:nvSpPr>
        <p:spPr>
          <a:xfrm>
            <a:off x="233775" y="6069481"/>
            <a:ext cx="6390300" cy="2504700"/>
          </a:xfrm>
          <a:prstGeom prst="rect">
            <a:avLst/>
          </a:prstGeom>
          <a:noFill/>
          <a:ln>
            <a:noFill/>
          </a:ln>
        </p:spPr>
        <p:txBody>
          <a:bodyPr anchorCtr="0" anchor="t" bIns="91425" lIns="91425" spcFirstLastPara="1" rIns="91425" wrap="square" tIns="91425">
            <a:no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1600"/>
              </a:spcBef>
              <a:spcAft>
                <a:spcPts val="0"/>
              </a:spcAft>
              <a:buSzPts val="1400"/>
              <a:buChar char="○"/>
              <a:defRPr/>
            </a:lvl2pPr>
            <a:lvl3pPr indent="-317500" lvl="2" marL="1371600" algn="ctr">
              <a:lnSpc>
                <a:spcPct val="115000"/>
              </a:lnSpc>
              <a:spcBef>
                <a:spcPts val="1600"/>
              </a:spcBef>
              <a:spcAft>
                <a:spcPts val="0"/>
              </a:spcAft>
              <a:buSzPts val="1400"/>
              <a:buChar char="■"/>
              <a:defRPr/>
            </a:lvl3pPr>
            <a:lvl4pPr indent="-317500" lvl="3" marL="1828800" algn="ctr">
              <a:lnSpc>
                <a:spcPct val="115000"/>
              </a:lnSpc>
              <a:spcBef>
                <a:spcPts val="1600"/>
              </a:spcBef>
              <a:spcAft>
                <a:spcPts val="0"/>
              </a:spcAft>
              <a:buSzPts val="1400"/>
              <a:buChar char="●"/>
              <a:defRPr/>
            </a:lvl4pPr>
            <a:lvl5pPr indent="-317500" lvl="4" marL="2286000" algn="ctr">
              <a:lnSpc>
                <a:spcPct val="115000"/>
              </a:lnSpc>
              <a:spcBef>
                <a:spcPts val="1600"/>
              </a:spcBef>
              <a:spcAft>
                <a:spcPts val="0"/>
              </a:spcAft>
              <a:buSzPts val="1400"/>
              <a:buChar char="○"/>
              <a:defRPr/>
            </a:lvl5pPr>
            <a:lvl6pPr indent="-317500" lvl="5" marL="2743200" algn="ctr">
              <a:lnSpc>
                <a:spcPct val="115000"/>
              </a:lnSpc>
              <a:spcBef>
                <a:spcPts val="1600"/>
              </a:spcBef>
              <a:spcAft>
                <a:spcPts val="0"/>
              </a:spcAft>
              <a:buSzPts val="1400"/>
              <a:buChar char="■"/>
              <a:defRPr/>
            </a:lvl6pPr>
            <a:lvl7pPr indent="-317500" lvl="6" marL="3200400" algn="ctr">
              <a:lnSpc>
                <a:spcPct val="115000"/>
              </a:lnSpc>
              <a:spcBef>
                <a:spcPts val="1600"/>
              </a:spcBef>
              <a:spcAft>
                <a:spcPts val="0"/>
              </a:spcAft>
              <a:buSzPts val="1400"/>
              <a:buChar char="●"/>
              <a:defRPr/>
            </a:lvl7pPr>
            <a:lvl8pPr indent="-317500" lvl="7" marL="3657600" algn="ctr">
              <a:lnSpc>
                <a:spcPct val="115000"/>
              </a:lnSpc>
              <a:spcBef>
                <a:spcPts val="1600"/>
              </a:spcBef>
              <a:spcAft>
                <a:spcPts val="0"/>
              </a:spcAft>
              <a:buSzPts val="1400"/>
              <a:buChar char="○"/>
              <a:defRPr/>
            </a:lvl8pPr>
            <a:lvl9pPr indent="-317500" lvl="8" marL="4114800" algn="ctr">
              <a:lnSpc>
                <a:spcPct val="115000"/>
              </a:lnSpc>
              <a:spcBef>
                <a:spcPts val="1600"/>
              </a:spcBef>
              <a:spcAft>
                <a:spcPts val="1600"/>
              </a:spcAft>
              <a:buSzPts val="1400"/>
              <a:buChar char="■"/>
              <a:defRPr/>
            </a:lvl9pPr>
          </a:lstStyle>
          <a:p/>
        </p:txBody>
      </p:sp>
      <p:sp>
        <p:nvSpPr>
          <p:cNvPr id="47" name="Google Shape;47;p1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4"/>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3" name="Shape 13"/>
        <p:cNvGrpSpPr/>
        <p:nvPr/>
      </p:nvGrpSpPr>
      <p:grpSpPr>
        <a:xfrm>
          <a:off x="0" y="0"/>
          <a:ext cx="0" cy="0"/>
          <a:chOff x="0" y="0"/>
          <a:chExt cx="0" cy="0"/>
        </a:xfrm>
      </p:grpSpPr>
      <p:sp>
        <p:nvSpPr>
          <p:cNvPr id="14" name="Google Shape;14;p5"/>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15" name="Google Shape;15;p5"/>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1600"/>
              </a:spcBef>
              <a:spcAft>
                <a:spcPts val="0"/>
              </a:spcAft>
              <a:buSzPts val="1400"/>
              <a:buChar char="○"/>
              <a:defRPr/>
            </a:lvl2pPr>
            <a:lvl3pPr indent="-317500" lvl="2" marL="1371600" algn="l">
              <a:lnSpc>
                <a:spcPct val="115000"/>
              </a:lnSpc>
              <a:spcBef>
                <a:spcPts val="1600"/>
              </a:spcBef>
              <a:spcAft>
                <a:spcPts val="0"/>
              </a:spcAft>
              <a:buSzPts val="1400"/>
              <a:buChar char="■"/>
              <a:defRPr/>
            </a:lvl3pPr>
            <a:lvl4pPr indent="-317500" lvl="3" marL="1828800" algn="l">
              <a:lnSpc>
                <a:spcPct val="115000"/>
              </a:lnSpc>
              <a:spcBef>
                <a:spcPts val="1600"/>
              </a:spcBef>
              <a:spcAft>
                <a:spcPts val="0"/>
              </a:spcAft>
              <a:buSzPts val="1400"/>
              <a:buChar char="●"/>
              <a:defRPr/>
            </a:lvl4pPr>
            <a:lvl5pPr indent="-317500" lvl="4" marL="2286000" algn="l">
              <a:lnSpc>
                <a:spcPct val="115000"/>
              </a:lnSpc>
              <a:spcBef>
                <a:spcPts val="1600"/>
              </a:spcBef>
              <a:spcAft>
                <a:spcPts val="0"/>
              </a:spcAft>
              <a:buSzPts val="1400"/>
              <a:buChar char="○"/>
              <a:defRPr/>
            </a:lvl5pPr>
            <a:lvl6pPr indent="-317500" lvl="5" marL="2743200" algn="l">
              <a:lnSpc>
                <a:spcPct val="115000"/>
              </a:lnSpc>
              <a:spcBef>
                <a:spcPts val="1600"/>
              </a:spcBef>
              <a:spcAft>
                <a:spcPts val="0"/>
              </a:spcAft>
              <a:buSzPts val="1400"/>
              <a:buChar char="■"/>
              <a:defRPr/>
            </a:lvl6pPr>
            <a:lvl7pPr indent="-317500" lvl="6" marL="3200400" algn="l">
              <a:lnSpc>
                <a:spcPct val="115000"/>
              </a:lnSpc>
              <a:spcBef>
                <a:spcPts val="1600"/>
              </a:spcBef>
              <a:spcAft>
                <a:spcPts val="0"/>
              </a:spcAft>
              <a:buSzPts val="1400"/>
              <a:buChar char="●"/>
              <a:defRPr/>
            </a:lvl7pPr>
            <a:lvl8pPr indent="-317500" lvl="7" marL="3657600" algn="l">
              <a:lnSpc>
                <a:spcPct val="115000"/>
              </a:lnSpc>
              <a:spcBef>
                <a:spcPts val="1600"/>
              </a:spcBef>
              <a:spcAft>
                <a:spcPts val="0"/>
              </a:spcAft>
              <a:buSzPts val="1400"/>
              <a:buChar char="○"/>
              <a:defRPr/>
            </a:lvl8pPr>
            <a:lvl9pPr indent="-317500" lvl="8" marL="4114800" algn="l">
              <a:lnSpc>
                <a:spcPct val="115000"/>
              </a:lnSpc>
              <a:spcBef>
                <a:spcPts val="1600"/>
              </a:spcBef>
              <a:spcAft>
                <a:spcPts val="1600"/>
              </a:spcAft>
              <a:buSzPts val="1400"/>
              <a:buChar char="■"/>
              <a:defRPr/>
            </a:lvl9pPr>
          </a:lstStyle>
          <a:p/>
        </p:txBody>
      </p:sp>
      <p:sp>
        <p:nvSpPr>
          <p:cNvPr id="16" name="Google Shape;16;p5"/>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7" name="Shape 17"/>
        <p:cNvGrpSpPr/>
        <p:nvPr/>
      </p:nvGrpSpPr>
      <p:grpSpPr>
        <a:xfrm>
          <a:off x="0" y="0"/>
          <a:ext cx="0" cy="0"/>
          <a:chOff x="0" y="0"/>
          <a:chExt cx="0" cy="0"/>
        </a:xfrm>
      </p:grpSpPr>
      <p:sp>
        <p:nvSpPr>
          <p:cNvPr id="18" name="Google Shape;18;p6"/>
          <p:cNvSpPr txBox="1"/>
          <p:nvPr>
            <p:ph type="title"/>
          </p:nvPr>
        </p:nvSpPr>
        <p:spPr>
          <a:xfrm>
            <a:off x="233775" y="4141374"/>
            <a:ext cx="6390300" cy="1620900"/>
          </a:xfrm>
          <a:prstGeom prst="rect">
            <a:avLst/>
          </a:prstGeom>
          <a:noFill/>
          <a:ln>
            <a:noFill/>
          </a:ln>
        </p:spPr>
        <p:txBody>
          <a:bodyPr anchorCtr="0" anchor="ctr" bIns="91425" lIns="91425" spcFirstLastPara="1" rIns="91425" wrap="square" tIns="91425">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p:txBody>
      </p:sp>
      <p:sp>
        <p:nvSpPr>
          <p:cNvPr id="19" name="Google Shape;19;p6"/>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7"/>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2" name="Google Shape;22;p7"/>
          <p:cNvSpPr txBox="1"/>
          <p:nvPr>
            <p:ph idx="1" type="body"/>
          </p:nvPr>
        </p:nvSpPr>
        <p:spPr>
          <a:xfrm>
            <a:off x="233775"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3" name="Google Shape;23;p7"/>
          <p:cNvSpPr txBox="1"/>
          <p:nvPr>
            <p:ph idx="2" type="body"/>
          </p:nvPr>
        </p:nvSpPr>
        <p:spPr>
          <a:xfrm>
            <a:off x="3624300" y="2219044"/>
            <a:ext cx="3000000" cy="6578100"/>
          </a:xfrm>
          <a:prstGeom prst="rect">
            <a:avLst/>
          </a:prstGeom>
          <a:noFill/>
          <a:ln>
            <a:noFill/>
          </a:ln>
        </p:spPr>
        <p:txBody>
          <a:bodyPr anchorCtr="0" anchor="t" bIns="91425" lIns="91425" spcFirstLastPara="1" rIns="91425" wrap="square" tIns="91425">
            <a:no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24" name="Google Shape;24;p7"/>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8"/>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p:txBody>
      </p:sp>
      <p:sp>
        <p:nvSpPr>
          <p:cNvPr id="27" name="Google Shape;27;p8"/>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9"/>
          <p:cNvSpPr txBox="1"/>
          <p:nvPr>
            <p:ph type="title"/>
          </p:nvPr>
        </p:nvSpPr>
        <p:spPr>
          <a:xfrm>
            <a:off x="233775" y="1069785"/>
            <a:ext cx="2106000" cy="1455000"/>
          </a:xfrm>
          <a:prstGeom prst="rect">
            <a:avLst/>
          </a:prstGeom>
          <a:noFill/>
          <a:ln>
            <a:noFill/>
          </a:ln>
        </p:spPr>
        <p:txBody>
          <a:bodyPr anchorCtr="0" anchor="b" bIns="91425" lIns="91425" spcFirstLastPara="1" rIns="91425" wrap="square" tIns="91425">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30" name="Google Shape;30;p9"/>
          <p:cNvSpPr txBox="1"/>
          <p:nvPr>
            <p:ph idx="1" type="body"/>
          </p:nvPr>
        </p:nvSpPr>
        <p:spPr>
          <a:xfrm>
            <a:off x="233775" y="2675618"/>
            <a:ext cx="2106000" cy="6121800"/>
          </a:xfrm>
          <a:prstGeom prst="rect">
            <a:avLst/>
          </a:prstGeom>
          <a:noFill/>
          <a:ln>
            <a:noFill/>
          </a:ln>
        </p:spPr>
        <p:txBody>
          <a:bodyPr anchorCtr="0" anchor="t" bIns="91425" lIns="91425" spcFirstLastPara="1" rIns="91425" wrap="square" tIns="91425">
            <a:noAutofit/>
          </a:bodyPr>
          <a:lstStyle>
            <a:lvl1pPr indent="-304800" lvl="0" marL="457200" algn="l">
              <a:lnSpc>
                <a:spcPct val="115000"/>
              </a:lnSpc>
              <a:spcBef>
                <a:spcPts val="0"/>
              </a:spcBef>
              <a:spcAft>
                <a:spcPts val="0"/>
              </a:spcAft>
              <a:buSzPts val="1200"/>
              <a:buChar char="●"/>
              <a:defRPr sz="1200"/>
            </a:lvl1pPr>
            <a:lvl2pPr indent="-304800" lvl="1" marL="914400" algn="l">
              <a:lnSpc>
                <a:spcPct val="115000"/>
              </a:lnSpc>
              <a:spcBef>
                <a:spcPts val="1600"/>
              </a:spcBef>
              <a:spcAft>
                <a:spcPts val="0"/>
              </a:spcAft>
              <a:buSzPts val="1200"/>
              <a:buChar char="○"/>
              <a:defRPr sz="1200"/>
            </a:lvl2pPr>
            <a:lvl3pPr indent="-304800" lvl="2" marL="1371600" algn="l">
              <a:lnSpc>
                <a:spcPct val="115000"/>
              </a:lnSpc>
              <a:spcBef>
                <a:spcPts val="1600"/>
              </a:spcBef>
              <a:spcAft>
                <a:spcPts val="0"/>
              </a:spcAft>
              <a:buSzPts val="1200"/>
              <a:buChar char="■"/>
              <a:defRPr sz="1200"/>
            </a:lvl3pPr>
            <a:lvl4pPr indent="-304800" lvl="3" marL="1828800" algn="l">
              <a:lnSpc>
                <a:spcPct val="115000"/>
              </a:lnSpc>
              <a:spcBef>
                <a:spcPts val="1600"/>
              </a:spcBef>
              <a:spcAft>
                <a:spcPts val="0"/>
              </a:spcAft>
              <a:buSzPts val="1200"/>
              <a:buChar char="●"/>
              <a:defRPr sz="1200"/>
            </a:lvl4pPr>
            <a:lvl5pPr indent="-304800" lvl="4" marL="2286000" algn="l">
              <a:lnSpc>
                <a:spcPct val="115000"/>
              </a:lnSpc>
              <a:spcBef>
                <a:spcPts val="1600"/>
              </a:spcBef>
              <a:spcAft>
                <a:spcPts val="0"/>
              </a:spcAft>
              <a:buSzPts val="1200"/>
              <a:buChar char="○"/>
              <a:defRPr sz="1200"/>
            </a:lvl5pPr>
            <a:lvl6pPr indent="-304800" lvl="5" marL="2743200" algn="l">
              <a:lnSpc>
                <a:spcPct val="115000"/>
              </a:lnSpc>
              <a:spcBef>
                <a:spcPts val="1600"/>
              </a:spcBef>
              <a:spcAft>
                <a:spcPts val="0"/>
              </a:spcAft>
              <a:buSzPts val="1200"/>
              <a:buChar char="■"/>
              <a:defRPr sz="1200"/>
            </a:lvl6pPr>
            <a:lvl7pPr indent="-304800" lvl="6" marL="3200400" algn="l">
              <a:lnSpc>
                <a:spcPct val="115000"/>
              </a:lnSpc>
              <a:spcBef>
                <a:spcPts val="1600"/>
              </a:spcBef>
              <a:spcAft>
                <a:spcPts val="0"/>
              </a:spcAft>
              <a:buSzPts val="1200"/>
              <a:buChar char="●"/>
              <a:defRPr sz="1200"/>
            </a:lvl7pPr>
            <a:lvl8pPr indent="-304800" lvl="7" marL="3657600" algn="l">
              <a:lnSpc>
                <a:spcPct val="115000"/>
              </a:lnSpc>
              <a:spcBef>
                <a:spcPts val="1600"/>
              </a:spcBef>
              <a:spcAft>
                <a:spcPts val="0"/>
              </a:spcAft>
              <a:buSzPts val="1200"/>
              <a:buChar char="○"/>
              <a:defRPr sz="1200"/>
            </a:lvl8pPr>
            <a:lvl9pPr indent="-304800" lvl="8" marL="4114800" algn="l">
              <a:lnSpc>
                <a:spcPct val="115000"/>
              </a:lnSpc>
              <a:spcBef>
                <a:spcPts val="1600"/>
              </a:spcBef>
              <a:spcAft>
                <a:spcPts val="1600"/>
              </a:spcAft>
              <a:buSzPts val="1200"/>
              <a:buChar char="■"/>
              <a:defRPr sz="1200"/>
            </a:lvl9pPr>
          </a:lstStyle>
          <a:p/>
        </p:txBody>
      </p:sp>
      <p:sp>
        <p:nvSpPr>
          <p:cNvPr id="31" name="Google Shape;31;p9"/>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10"/>
          <p:cNvSpPr txBox="1"/>
          <p:nvPr>
            <p:ph type="title"/>
          </p:nvPr>
        </p:nvSpPr>
        <p:spPr>
          <a:xfrm>
            <a:off x="367688" y="866746"/>
            <a:ext cx="4775700" cy="7876800"/>
          </a:xfrm>
          <a:prstGeom prst="rect">
            <a:avLst/>
          </a:prstGeom>
          <a:noFill/>
          <a:ln>
            <a:noFill/>
          </a:ln>
        </p:spPr>
        <p:txBody>
          <a:bodyPr anchorCtr="0" anchor="ctr" bIns="91425" lIns="91425" spcFirstLastPara="1" rIns="91425" wrap="square" tIns="91425">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34" name="Google Shape;34;p10"/>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11"/>
          <p:cNvSpPr/>
          <p:nvPr/>
        </p:nvSpPr>
        <p:spPr>
          <a:xfrm>
            <a:off x="3429000" y="48"/>
            <a:ext cx="3429000" cy="99036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1"/>
          <p:cNvSpPr txBox="1"/>
          <p:nvPr>
            <p:ph type="title"/>
          </p:nvPr>
        </p:nvSpPr>
        <p:spPr>
          <a:xfrm>
            <a:off x="199125" y="2374428"/>
            <a:ext cx="3033900" cy="2854200"/>
          </a:xfrm>
          <a:prstGeom prst="rect">
            <a:avLst/>
          </a:prstGeom>
          <a:noFill/>
          <a:ln>
            <a:noFill/>
          </a:ln>
        </p:spPr>
        <p:txBody>
          <a:bodyPr anchorCtr="0" anchor="b" bIns="91425" lIns="91425" spcFirstLastPara="1" rIns="91425" wrap="square" tIns="91425">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p:txBody>
      </p:sp>
      <p:sp>
        <p:nvSpPr>
          <p:cNvPr id="38" name="Google Shape;38;p11"/>
          <p:cNvSpPr txBox="1"/>
          <p:nvPr>
            <p:ph idx="1" type="subTitle"/>
          </p:nvPr>
        </p:nvSpPr>
        <p:spPr>
          <a:xfrm>
            <a:off x="199125" y="5397207"/>
            <a:ext cx="3033900" cy="2378100"/>
          </a:xfrm>
          <a:prstGeom prst="rect">
            <a:avLst/>
          </a:prstGeom>
          <a:noFill/>
          <a:ln>
            <a:noFill/>
          </a:ln>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11"/>
          <p:cNvSpPr txBox="1"/>
          <p:nvPr>
            <p:ph idx="2" type="body"/>
          </p:nvPr>
        </p:nvSpPr>
        <p:spPr>
          <a:xfrm>
            <a:off x="3704625" y="1394418"/>
            <a:ext cx="2877600" cy="7114800"/>
          </a:xfrm>
          <a:prstGeom prst="rect">
            <a:avLst/>
          </a:prstGeom>
          <a:noFill/>
          <a:ln>
            <a:noFill/>
          </a:ln>
        </p:spPr>
        <p:txBody>
          <a:bodyPr anchorCtr="0" anchor="ctr" bIns="91425" lIns="91425" spcFirstLastPara="1" rIns="91425" wrap="square" tIns="91425">
            <a:noAutofit/>
          </a:bodyPr>
          <a:lstStyle>
            <a:lvl1pPr indent="-342900" lvl="0" marL="457200" algn="l">
              <a:lnSpc>
                <a:spcPct val="115000"/>
              </a:lnSpc>
              <a:spcBef>
                <a:spcPts val="0"/>
              </a:spcBef>
              <a:spcAft>
                <a:spcPts val="0"/>
              </a:spcAft>
              <a:buClr>
                <a:schemeClr val="dk1"/>
              </a:buClr>
              <a:buSzPts val="1800"/>
              <a:buChar char="●"/>
              <a:defRPr>
                <a:solidFill>
                  <a:schemeClr val="dk1"/>
                </a:solidFill>
              </a:defRPr>
            </a:lvl1pPr>
            <a:lvl2pPr indent="-317500" lvl="1" marL="914400" algn="l">
              <a:lnSpc>
                <a:spcPct val="115000"/>
              </a:lnSpc>
              <a:spcBef>
                <a:spcPts val="1600"/>
              </a:spcBef>
              <a:spcAft>
                <a:spcPts val="0"/>
              </a:spcAft>
              <a:buClr>
                <a:schemeClr val="dk1"/>
              </a:buClr>
              <a:buSzPts val="1400"/>
              <a:buChar char="○"/>
              <a:defRPr>
                <a:solidFill>
                  <a:schemeClr val="dk1"/>
                </a:solidFill>
              </a:defRPr>
            </a:lvl2pPr>
            <a:lvl3pPr indent="-317500" lvl="2" marL="1371600" algn="l">
              <a:lnSpc>
                <a:spcPct val="115000"/>
              </a:lnSpc>
              <a:spcBef>
                <a:spcPts val="1600"/>
              </a:spcBef>
              <a:spcAft>
                <a:spcPts val="0"/>
              </a:spcAft>
              <a:buClr>
                <a:schemeClr val="dk1"/>
              </a:buClr>
              <a:buSzPts val="1400"/>
              <a:buChar char="■"/>
              <a:defRPr>
                <a:solidFill>
                  <a:schemeClr val="dk1"/>
                </a:solidFill>
              </a:defRPr>
            </a:lvl3pPr>
            <a:lvl4pPr indent="-317500" lvl="3" marL="1828800" algn="l">
              <a:lnSpc>
                <a:spcPct val="115000"/>
              </a:lnSpc>
              <a:spcBef>
                <a:spcPts val="1600"/>
              </a:spcBef>
              <a:spcAft>
                <a:spcPts val="0"/>
              </a:spcAft>
              <a:buClr>
                <a:schemeClr val="dk1"/>
              </a:buClr>
              <a:buSzPts val="1400"/>
              <a:buChar char="●"/>
              <a:defRPr>
                <a:solidFill>
                  <a:schemeClr val="dk1"/>
                </a:solidFill>
              </a:defRPr>
            </a:lvl4pPr>
            <a:lvl5pPr indent="-317500" lvl="4" marL="2286000" algn="l">
              <a:lnSpc>
                <a:spcPct val="115000"/>
              </a:lnSpc>
              <a:spcBef>
                <a:spcPts val="1600"/>
              </a:spcBef>
              <a:spcAft>
                <a:spcPts val="0"/>
              </a:spcAft>
              <a:buClr>
                <a:schemeClr val="dk1"/>
              </a:buClr>
              <a:buSzPts val="1400"/>
              <a:buChar char="○"/>
              <a:defRPr>
                <a:solidFill>
                  <a:schemeClr val="dk1"/>
                </a:solidFill>
              </a:defRPr>
            </a:lvl5pPr>
            <a:lvl6pPr indent="-317500" lvl="5" marL="2743200" algn="l">
              <a:lnSpc>
                <a:spcPct val="115000"/>
              </a:lnSpc>
              <a:spcBef>
                <a:spcPts val="1600"/>
              </a:spcBef>
              <a:spcAft>
                <a:spcPts val="0"/>
              </a:spcAft>
              <a:buClr>
                <a:schemeClr val="dk1"/>
              </a:buClr>
              <a:buSzPts val="1400"/>
              <a:buChar char="■"/>
              <a:defRPr>
                <a:solidFill>
                  <a:schemeClr val="dk1"/>
                </a:solidFill>
              </a:defRPr>
            </a:lvl6pPr>
            <a:lvl7pPr indent="-317500" lvl="6" marL="3200400" algn="l">
              <a:lnSpc>
                <a:spcPct val="115000"/>
              </a:lnSpc>
              <a:spcBef>
                <a:spcPts val="1600"/>
              </a:spcBef>
              <a:spcAft>
                <a:spcPts val="0"/>
              </a:spcAft>
              <a:buClr>
                <a:schemeClr val="dk1"/>
              </a:buClr>
              <a:buSzPts val="1400"/>
              <a:buChar char="●"/>
              <a:defRPr>
                <a:solidFill>
                  <a:schemeClr val="dk1"/>
                </a:solidFill>
              </a:defRPr>
            </a:lvl7pPr>
            <a:lvl8pPr indent="-317500" lvl="7" marL="3657600" algn="l">
              <a:lnSpc>
                <a:spcPct val="115000"/>
              </a:lnSpc>
              <a:spcBef>
                <a:spcPts val="1600"/>
              </a:spcBef>
              <a:spcAft>
                <a:spcPts val="0"/>
              </a:spcAft>
              <a:buClr>
                <a:schemeClr val="dk1"/>
              </a:buClr>
              <a:buSzPts val="1400"/>
              <a:buChar char="○"/>
              <a:defRPr>
                <a:solidFill>
                  <a:schemeClr val="dk1"/>
                </a:solidFill>
              </a:defRPr>
            </a:lvl8pPr>
            <a:lvl9pPr indent="-317500" lvl="8" marL="4114800" algn="l">
              <a:lnSpc>
                <a:spcPct val="115000"/>
              </a:lnSpc>
              <a:spcBef>
                <a:spcPts val="1600"/>
              </a:spcBef>
              <a:spcAft>
                <a:spcPts val="1600"/>
              </a:spcAft>
              <a:buClr>
                <a:schemeClr val="dk1"/>
              </a:buClr>
              <a:buSzPts val="1400"/>
              <a:buChar char="■"/>
              <a:defRPr>
                <a:solidFill>
                  <a:schemeClr val="dk1"/>
                </a:solidFill>
              </a:defRPr>
            </a:lvl9pPr>
          </a:lstStyle>
          <a:p/>
        </p:txBody>
      </p:sp>
      <p:sp>
        <p:nvSpPr>
          <p:cNvPr id="40" name="Google Shape;40;p11"/>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2"/>
          <p:cNvSpPr txBox="1"/>
          <p:nvPr>
            <p:ph idx="1" type="body"/>
          </p:nvPr>
        </p:nvSpPr>
        <p:spPr>
          <a:xfrm>
            <a:off x="233775" y="8145800"/>
            <a:ext cx="4499100" cy="1165200"/>
          </a:xfrm>
          <a:prstGeom prst="rect">
            <a:avLst/>
          </a:prstGeom>
          <a:noFill/>
          <a:ln>
            <a:noFill/>
          </a:ln>
        </p:spPr>
        <p:txBody>
          <a:bodyPr anchorCtr="0" anchor="ctr" bIns="91425" lIns="91425" spcFirstLastPara="1" rIns="91425" wrap="square" tIns="91425">
            <a:noAutofit/>
          </a:bodyPr>
          <a:lstStyle>
            <a:lvl1pPr indent="-228600" lvl="0" marL="457200" algn="l">
              <a:lnSpc>
                <a:spcPct val="100000"/>
              </a:lnSpc>
              <a:spcBef>
                <a:spcPts val="0"/>
              </a:spcBef>
              <a:spcAft>
                <a:spcPts val="0"/>
              </a:spcAft>
              <a:buSzPts val="1800"/>
              <a:buNone/>
              <a:defRPr/>
            </a:lvl1pPr>
          </a:lstStyle>
          <a:p/>
        </p:txBody>
      </p:sp>
      <p:sp>
        <p:nvSpPr>
          <p:cNvPr id="43" name="Google Shape;43;p12"/>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dark-2">
    <p:bg>
      <p:bgPr>
        <a:solidFill>
          <a:schemeClr val="lt1"/>
        </a:solidFill>
      </p:bgPr>
    </p:bg>
    <p:spTree>
      <p:nvGrpSpPr>
        <p:cNvPr id="5" name="Shape 5"/>
        <p:cNvGrpSpPr/>
        <p:nvPr/>
      </p:nvGrpSpPr>
      <p:grpSpPr>
        <a:xfrm>
          <a:off x="0" y="0"/>
          <a:ext cx="0" cy="0"/>
          <a:chOff x="0" y="0"/>
          <a:chExt cx="0" cy="0"/>
        </a:xfrm>
      </p:grpSpPr>
      <p:sp>
        <p:nvSpPr>
          <p:cNvPr id="6" name="Google Shape;6;p3"/>
          <p:cNvSpPr txBox="1"/>
          <p:nvPr>
            <p:ph type="title"/>
          </p:nvPr>
        </p:nvSpPr>
        <p:spPr>
          <a:xfrm>
            <a:off x="233775" y="856878"/>
            <a:ext cx="6390300" cy="1102800"/>
          </a:xfrm>
          <a:prstGeom prst="rect">
            <a:avLst/>
          </a:prstGeom>
          <a:noFill/>
          <a:ln>
            <a:noFill/>
          </a:ln>
        </p:spPr>
        <p:txBody>
          <a:bodyPr anchorCtr="0" anchor="t" bIns="91425" lIns="91425" spcFirstLastPara="1" rIns="91425" wrap="square" tIns="91425">
            <a:noAutofit/>
          </a:bodyPr>
          <a:lstStyle>
            <a:lvl1pPr lvl="0"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2800"/>
              <a:buFont typeface="Arial"/>
              <a:buNone/>
              <a:defRPr b="0" i="0" sz="2800" u="none" cap="none" strike="noStrike">
                <a:solidFill>
                  <a:schemeClr val="dk1"/>
                </a:solidFill>
                <a:latin typeface="Arial"/>
                <a:ea typeface="Arial"/>
                <a:cs typeface="Arial"/>
                <a:sym typeface="Arial"/>
              </a:defRPr>
            </a:lvl9pPr>
          </a:lstStyle>
          <a:p/>
        </p:txBody>
      </p:sp>
      <p:sp>
        <p:nvSpPr>
          <p:cNvPr id="7" name="Google Shape;7;p3"/>
          <p:cNvSpPr txBox="1"/>
          <p:nvPr>
            <p:ph idx="1" type="body"/>
          </p:nvPr>
        </p:nvSpPr>
        <p:spPr>
          <a:xfrm>
            <a:off x="233775" y="2219044"/>
            <a:ext cx="6390300" cy="6578100"/>
          </a:xfrm>
          <a:prstGeom prst="rect">
            <a:avLst/>
          </a:prstGeom>
          <a:noFill/>
          <a:ln>
            <a:noFill/>
          </a:ln>
        </p:spPr>
        <p:txBody>
          <a:bodyPr anchorCtr="0" anchor="t" bIns="91425" lIns="91425" spcFirstLastPara="1" rIns="91425" wrap="square" tIns="91425">
            <a:noAutofit/>
          </a:bodyPr>
          <a:lstStyle>
            <a:lvl1pPr indent="-342900" lvl="0" marL="457200" marR="0" rtl="0" algn="l">
              <a:lnSpc>
                <a:spcPct val="115000"/>
              </a:lnSpc>
              <a:spcBef>
                <a:spcPts val="0"/>
              </a:spcBef>
              <a:spcAft>
                <a:spcPts val="0"/>
              </a:spcAft>
              <a:buClr>
                <a:schemeClr val="lt2"/>
              </a:buClr>
              <a:buSzPts val="1800"/>
              <a:buFont typeface="Arial"/>
              <a:buChar char="●"/>
              <a:defRPr b="0" i="0" sz="1800" u="none" cap="none" strike="noStrike">
                <a:solidFill>
                  <a:schemeClr val="lt2"/>
                </a:solidFill>
                <a:latin typeface="Arial"/>
                <a:ea typeface="Arial"/>
                <a:cs typeface="Arial"/>
                <a:sym typeface="Arial"/>
              </a:defRPr>
            </a:lvl1pPr>
            <a:lvl2pPr indent="-317500" lvl="1" marL="914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2pPr>
            <a:lvl3pPr indent="-317500" lvl="2" marL="1371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3pPr>
            <a:lvl4pPr indent="-317500" lvl="3" marL="18288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4pPr>
            <a:lvl5pPr indent="-317500" lvl="4" marL="22860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5pPr>
            <a:lvl6pPr indent="-317500" lvl="5" marL="27432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6pPr>
            <a:lvl7pPr indent="-317500" lvl="6" marL="32004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7pPr>
            <a:lvl8pPr indent="-317500" lvl="7" marL="3657600" marR="0" rtl="0" algn="l">
              <a:lnSpc>
                <a:spcPct val="115000"/>
              </a:lnSpc>
              <a:spcBef>
                <a:spcPts val="1600"/>
              </a:spcBef>
              <a:spcAft>
                <a:spcPts val="0"/>
              </a:spcAft>
              <a:buClr>
                <a:schemeClr val="lt2"/>
              </a:buClr>
              <a:buSzPts val="1400"/>
              <a:buFont typeface="Arial"/>
              <a:buChar char="○"/>
              <a:defRPr b="0" i="0" sz="1400" u="none" cap="none" strike="noStrike">
                <a:solidFill>
                  <a:schemeClr val="lt2"/>
                </a:solidFill>
                <a:latin typeface="Arial"/>
                <a:ea typeface="Arial"/>
                <a:cs typeface="Arial"/>
                <a:sym typeface="Arial"/>
              </a:defRPr>
            </a:lvl8pPr>
            <a:lvl9pPr indent="-317500" lvl="8" marL="4114800" marR="0" rtl="0" algn="l">
              <a:lnSpc>
                <a:spcPct val="115000"/>
              </a:lnSpc>
              <a:spcBef>
                <a:spcPts val="1600"/>
              </a:spcBef>
              <a:spcAft>
                <a:spcPts val="1600"/>
              </a:spcAft>
              <a:buClr>
                <a:schemeClr val="lt2"/>
              </a:buClr>
              <a:buSzPts val="1400"/>
              <a:buFont typeface="Arial"/>
              <a:buChar char="■"/>
              <a:defRPr b="0" i="0" sz="1400" u="none" cap="none" strike="noStrike">
                <a:solidFill>
                  <a:schemeClr val="lt2"/>
                </a:solidFill>
                <a:latin typeface="Arial"/>
                <a:ea typeface="Arial"/>
                <a:cs typeface="Arial"/>
                <a:sym typeface="Arial"/>
              </a:defRPr>
            </a:lvl9pPr>
          </a:lstStyle>
          <a:p/>
        </p:txBody>
      </p:sp>
      <p:sp>
        <p:nvSpPr>
          <p:cNvPr id="8" name="Google Shape;8;p3"/>
          <p:cNvSpPr txBox="1"/>
          <p:nvPr>
            <p:ph idx="12" type="sldNum"/>
          </p:nvPr>
        </p:nvSpPr>
        <p:spPr>
          <a:xfrm>
            <a:off x="6354343" y="8978834"/>
            <a:ext cx="411600" cy="757800"/>
          </a:xfrm>
          <a:prstGeom prst="rect">
            <a:avLst/>
          </a:prstGeom>
          <a:noFill/>
          <a:ln>
            <a:noFill/>
          </a:ln>
        </p:spPr>
        <p:txBody>
          <a:bodyPr anchorCtr="0" anchor="ctr" bIns="91425" lIns="91425" spcFirstLastPara="1" rIns="91425" wrap="square" tIns="91425">
            <a:no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nl"/>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3" name="Shape 53"/>
        <p:cNvGrpSpPr/>
        <p:nvPr/>
      </p:nvGrpSpPr>
      <p:grpSpPr>
        <a:xfrm>
          <a:off x="0" y="0"/>
          <a:ext cx="0" cy="0"/>
          <a:chOff x="0" y="0"/>
          <a:chExt cx="0" cy="0"/>
        </a:xfrm>
      </p:grpSpPr>
      <p:sp>
        <p:nvSpPr>
          <p:cNvPr id="54" name="Google Shape;54;p1"/>
          <p:cNvSpPr txBox="1"/>
          <p:nvPr/>
        </p:nvSpPr>
        <p:spPr>
          <a:xfrm>
            <a:off x="664050" y="2479375"/>
            <a:ext cx="5529900" cy="63378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3600"/>
              <a:buFont typeface="Arial"/>
              <a:buNone/>
            </a:pPr>
            <a:r>
              <a:rPr lang="nl" sz="3600"/>
              <a:t>Battle Jong &amp; oud</a:t>
            </a:r>
            <a:endParaRPr b="0" i="0" sz="36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600"/>
              <a:buFont typeface="Arial"/>
              <a:buNone/>
            </a:pPr>
            <a:r>
              <a:t/>
            </a:r>
            <a:endParaRPr i="1" sz="1200"/>
          </a:p>
          <a:p>
            <a:pPr indent="0" lvl="0" marL="0" rtl="0" algn="ctr">
              <a:lnSpc>
                <a:spcPct val="115000"/>
              </a:lnSpc>
              <a:spcBef>
                <a:spcPts val="0"/>
              </a:spcBef>
              <a:spcAft>
                <a:spcPts val="0"/>
              </a:spcAft>
              <a:buNone/>
            </a:pPr>
            <a:r>
              <a:rPr i="1" lang="nl" sz="1100">
                <a:solidFill>
                  <a:srgbClr val="F79646"/>
                </a:solidFill>
              </a:rPr>
              <a:t>2 Kronieken 34:1 &amp; 3</a:t>
            </a:r>
            <a:endParaRPr i="1" sz="1100">
              <a:solidFill>
                <a:srgbClr val="F79646"/>
              </a:solidFill>
            </a:endParaRPr>
          </a:p>
          <a:p>
            <a:pPr indent="0" lvl="0" marL="0" rtl="0" algn="ctr">
              <a:lnSpc>
                <a:spcPct val="115000"/>
              </a:lnSpc>
              <a:spcBef>
                <a:spcPts val="0"/>
              </a:spcBef>
              <a:spcAft>
                <a:spcPts val="0"/>
              </a:spcAft>
              <a:buNone/>
            </a:pPr>
            <a:r>
              <a:rPr i="1" lang="nl" sz="1100">
                <a:solidFill>
                  <a:srgbClr val="F79646"/>
                </a:solidFill>
              </a:rPr>
              <a:t>Josia werd koning toen hij acht jaar oud was. Hij regeerde 31 jaar vanuit Jeruzalem. ... Toen Josia acht jaar koning was, begon hij de God van zijn voorvader David te dienen. Hij was toen nog maar een jongen."+</a:t>
            </a:r>
            <a:br>
              <a:rPr i="1" lang="nl" sz="1100">
                <a:solidFill>
                  <a:srgbClr val="F79646"/>
                </a:solidFill>
              </a:rPr>
            </a:br>
            <a:endParaRPr i="1" sz="1100">
              <a:solidFill>
                <a:srgbClr val="F79646"/>
              </a:solidFill>
            </a:endParaRPr>
          </a:p>
          <a:p>
            <a:pPr indent="0" lvl="0" marL="0" rtl="0" algn="l">
              <a:lnSpc>
                <a:spcPct val="115000"/>
              </a:lnSpc>
              <a:spcBef>
                <a:spcPts val="0"/>
              </a:spcBef>
              <a:spcAft>
                <a:spcPts val="0"/>
              </a:spcAft>
              <a:buNone/>
            </a:pPr>
            <a:r>
              <a:rPr b="1" lang="nl" sz="1200"/>
              <a:t>Opdracht:</a:t>
            </a:r>
            <a:br>
              <a:rPr b="1" lang="nl" sz="1200"/>
            </a:br>
            <a:endParaRPr b="1" sz="1200"/>
          </a:p>
          <a:p>
            <a:pPr indent="0" lvl="0" marL="0" rtl="0" algn="l">
              <a:lnSpc>
                <a:spcPct val="115000"/>
              </a:lnSpc>
              <a:spcBef>
                <a:spcPts val="0"/>
              </a:spcBef>
              <a:spcAft>
                <a:spcPts val="0"/>
              </a:spcAft>
              <a:buNone/>
            </a:pPr>
            <a:r>
              <a:rPr lang="nl" sz="1200"/>
              <a:t>Houd met een groep oudere en jongere mensen een rap-battle.</a:t>
            </a:r>
            <a:endParaRPr sz="1200"/>
          </a:p>
          <a:p>
            <a:pPr indent="0" lvl="0" marL="0" rtl="0" algn="l">
              <a:lnSpc>
                <a:spcPct val="115000"/>
              </a:lnSpc>
              <a:spcBef>
                <a:spcPts val="0"/>
              </a:spcBef>
              <a:spcAft>
                <a:spcPts val="0"/>
              </a:spcAft>
              <a:buNone/>
            </a:pPr>
            <a:r>
              <a:t/>
            </a:r>
            <a:endParaRPr sz="1200"/>
          </a:p>
          <a:p>
            <a:pPr indent="-304800" lvl="0" marL="457200" rtl="0" algn="l">
              <a:lnSpc>
                <a:spcPct val="115000"/>
              </a:lnSpc>
              <a:spcBef>
                <a:spcPts val="0"/>
              </a:spcBef>
              <a:spcAft>
                <a:spcPts val="0"/>
              </a:spcAft>
              <a:buSzPts val="1200"/>
              <a:buChar char="●"/>
            </a:pPr>
            <a:r>
              <a:rPr lang="nl" sz="1200"/>
              <a:t>Deel de groep in tweeën: een groep ouderen en een groep jongeren. Ieder mag zelf kiezen bij welke groep hij/zij hoort.</a:t>
            </a:r>
            <a:endParaRPr sz="1200"/>
          </a:p>
          <a:p>
            <a:pPr indent="-304800" lvl="0" marL="457200" rtl="0" algn="l">
              <a:lnSpc>
                <a:spcPct val="115000"/>
              </a:lnSpc>
              <a:spcBef>
                <a:spcPts val="0"/>
              </a:spcBef>
              <a:spcAft>
                <a:spcPts val="0"/>
              </a:spcAft>
              <a:buSzPts val="1200"/>
              <a:buChar char="●"/>
            </a:pPr>
            <a:r>
              <a:rPr lang="nl" sz="1200"/>
              <a:t>Elke groep maakt een rap waarom jonge of juist oude mensen een betere koning(in) zouden zijn. Bij een rap battle mag je de andere groep op de hak nemen. Schrijf je coupletten op een flap-over.</a:t>
            </a:r>
            <a:endParaRPr sz="1200"/>
          </a:p>
          <a:p>
            <a:pPr indent="-304800" lvl="0" marL="457200" rtl="0" algn="l">
              <a:lnSpc>
                <a:spcPct val="115000"/>
              </a:lnSpc>
              <a:spcBef>
                <a:spcPts val="0"/>
              </a:spcBef>
              <a:spcAft>
                <a:spcPts val="0"/>
              </a:spcAft>
              <a:buSzPts val="1200"/>
              <a:buChar char="●"/>
            </a:pPr>
            <a:r>
              <a:rPr lang="nl" sz="1200"/>
              <a:t>Er is een rap-beat beschikbaar waarop jullie kunnen rappen!</a:t>
            </a:r>
            <a:br>
              <a:rPr lang="nl" sz="1200"/>
            </a:br>
            <a:endParaRPr sz="1200"/>
          </a:p>
          <a:p>
            <a:pPr indent="0" lvl="0" marL="457200" rtl="0" algn="l">
              <a:lnSpc>
                <a:spcPct val="115000"/>
              </a:lnSpc>
              <a:spcBef>
                <a:spcPts val="0"/>
              </a:spcBef>
              <a:spcAft>
                <a:spcPts val="0"/>
              </a:spcAft>
              <a:buNone/>
            </a:pPr>
            <a:r>
              <a:rPr lang="nl" sz="1200">
                <a:solidFill>
                  <a:srgbClr val="271623"/>
                </a:solidFill>
                <a:highlight>
                  <a:srgbClr val="FFFFFF"/>
                </a:highlight>
              </a:rPr>
              <a:t>(Daarna kan het 'battelen' beginnen: de eerste groep draagt de rap voor aan de andere groep en daagt de andere groep uit om te antwoorden met hun rap. Of houdt de rap-battle tijdens het de viering). </a:t>
            </a:r>
            <a:endParaRPr b="1" sz="1200"/>
          </a:p>
        </p:txBody>
      </p:sp>
      <p:pic>
        <p:nvPicPr>
          <p:cNvPr id="55" name="Google Shape;55;p1"/>
          <p:cNvPicPr preferRelativeResize="0"/>
          <p:nvPr/>
        </p:nvPicPr>
        <p:blipFill>
          <a:blip r:embed="rId4">
            <a:alphaModFix/>
          </a:blip>
          <a:stretch>
            <a:fillRect/>
          </a:stretch>
        </p:blipFill>
        <p:spPr>
          <a:xfrm>
            <a:off x="2167901" y="7690075"/>
            <a:ext cx="2522199" cy="14377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CE5CD"/>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